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C5A160-45D5-1B53-A3E5-4F91E320D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565" y="2291726"/>
            <a:ext cx="433448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12705</TotalTime>
  <Words>5380</Words>
  <Application>Microsoft Office PowerPoint</Application>
  <PresentationFormat>Widescreen</PresentationFormat>
  <Paragraphs>1053</Paragraphs>
  <Slides>123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2281</cp:revision>
  <dcterms:created xsi:type="dcterms:W3CDTF">2024-11-21T11:19:07Z</dcterms:created>
  <dcterms:modified xsi:type="dcterms:W3CDTF">2025-06-10T13:41:00Z</dcterms:modified>
</cp:coreProperties>
</file>